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6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7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1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3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2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5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4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4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5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445C9-EF61-437F-A093-04825807A209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399A9-D280-4D1E-830F-4460EBAB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8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40B41B5-D51F-4E8B-9F5B-D66A765D9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137" y="1404937"/>
            <a:ext cx="465772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767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Chino Valley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Whippo, Karen</dc:creator>
  <cp:lastModifiedBy>Whippo, Karen</cp:lastModifiedBy>
  <cp:revision>1</cp:revision>
  <dcterms:created xsi:type="dcterms:W3CDTF">2022-07-31T17:39:09Z</dcterms:created>
  <dcterms:modified xsi:type="dcterms:W3CDTF">2022-07-31T17:39:49Z</dcterms:modified>
</cp:coreProperties>
</file>